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pt-BR" smtClean="0"/>
              <a:t>10/30/2013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estilo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Faça clique para editar o estilo</a:t>
            </a:r>
            <a:endParaRPr lang="pt-BR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</a:t>
            </a:r>
            <a:endParaRPr lang="pt-BR" dirty="0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estilo</a:t>
            </a:r>
            <a:endParaRPr lang="pt-BR" dirty="0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estilo</a:t>
            </a:r>
            <a:endParaRPr lang="pt-BR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estilo</a:t>
            </a:r>
            <a:endParaRPr lang="pt-BR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</a:t>
            </a:r>
            <a:endParaRPr lang="pt-BR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Click to edit Master title style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estilo</a:t>
            </a:r>
            <a:endParaRPr lang="pt-BR" dirty="0"/>
          </a:p>
        </p:txBody>
      </p:sp>
      <p:sp>
        <p:nvSpPr>
          <p:cNvPr id="3" name="Marcador de Posição da Imagem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imagem</a:t>
            </a:r>
            <a:endParaRPr lang="pt-BR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</a:t>
            </a:r>
            <a:endParaRPr lang="pt-BR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