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7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3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2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1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7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8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734C-ACA2-CD44-9419-3EA4E9A728C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12440-1B23-604B-B178-CB159C9EC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9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2019-12-05T04:00:53Z</dcterms:created>
  <dcterms:modified xsi:type="dcterms:W3CDTF">2019-12-05T04:01:03Z</dcterms:modified>
</cp:coreProperties>
</file>